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Montserrat Medium"/>
      <p:regular r:id="rId18"/>
      <p:bold r:id="rId19"/>
      <p:italic r:id="rId20"/>
      <p:boldItalic r:id="rId21"/>
    </p:embeddedFont>
    <p:embeddedFont>
      <p:font typeface="Montserrat ExtraBold"/>
      <p:bold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Medium-italic.fntdata"/><Relationship Id="rId22" Type="http://schemas.openxmlformats.org/officeDocument/2006/relationships/font" Target="fonts/MontserratExtraBold-bold.fntdata"/><Relationship Id="rId21" Type="http://schemas.openxmlformats.org/officeDocument/2006/relationships/font" Target="fonts/MontserratMedium-boldItalic.fntdata"/><Relationship Id="rId23" Type="http://schemas.openxmlformats.org/officeDocument/2006/relationships/font" Target="fonts/MontserratExtra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19" Type="http://schemas.openxmlformats.org/officeDocument/2006/relationships/font" Target="fonts/MontserratMedium-bold.fntdata"/><Relationship Id="rId18" Type="http://schemas.openxmlformats.org/officeDocument/2006/relationships/font" Target="fonts/MontserratMedium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4cf5e0f4a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e4cf5e0f4a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4cf5e0f4a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e4cf5e0f4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4cf5e0f4a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4cf5e0f4a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4cf5e0f4a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e4cf5e0f4a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4cf5e0f4a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4cf5e0f4a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e4cf5e0f4a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e4cf5e0f4a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e4cf5e0f4a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e4cf5e0f4a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56" name="Google Shape;5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3278924" y="414049"/>
            <a:ext cx="7626550" cy="288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5400000">
            <a:off x="4822413" y="-351912"/>
            <a:ext cx="9309800" cy="352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20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/>
          <p:nvPr>
            <p:ph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2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3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1"/>
          <p:cNvSpPr txBox="1"/>
          <p:nvPr>
            <p:ph idx="4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5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6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idx="7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8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2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22"/>
          <p:cNvSpPr txBox="1"/>
          <p:nvPr>
            <p:ph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2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8" name="Google Shape;98;p22"/>
          <p:cNvSpPr txBox="1"/>
          <p:nvPr>
            <p:ph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2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24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4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24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24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24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4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4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4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4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4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25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5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6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6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6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6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6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6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6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28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9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30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" name="Google Shape;144;p31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5" name="Google Shape;145;p31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b="0" i="0" lang="en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b="0" i="0" lang="en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b="0" i="0" lang="en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8" name="Google Shape;148;p32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3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1" name="Google Shape;151;p33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34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34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45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941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4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0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4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5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6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b="0" i="0" sz="2800" u="none" cap="none" strike="noStrik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19462" y="122249"/>
            <a:ext cx="827889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113150" y="4525425"/>
            <a:ext cx="25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 </a:t>
            </a:r>
            <a:r>
              <a:rPr b="1" i="0" lang="en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</a:t>
            </a:r>
            <a:r>
              <a:rPr b="1" i="0" lang="en" sz="1400" u="sng" cap="none" strike="noStrike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dataisgood</a:t>
            </a:r>
            <a:r>
              <a:rPr b="1" i="0" lang="en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.com</a:t>
            </a:r>
            <a:endParaRPr b="1" i="0" sz="1400" u="sng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6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REACT JS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7"/>
          <p:cNvSpPr txBox="1"/>
          <p:nvPr>
            <p:ph idx="1" type="body"/>
          </p:nvPr>
        </p:nvSpPr>
        <p:spPr>
          <a:xfrm>
            <a:off x="938500" y="1264450"/>
            <a:ext cx="4946400" cy="25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Introduction to react js.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Advantages of react js.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Why should we learn react js?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History of react js.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7" name="Google Shape;167;p37"/>
          <p:cNvSpPr txBox="1"/>
          <p:nvPr>
            <p:ph type="title"/>
          </p:nvPr>
        </p:nvSpPr>
        <p:spPr>
          <a:xfrm>
            <a:off x="938500" y="445025"/>
            <a:ext cx="57357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Agenda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/>
          <p:nvPr>
            <p:ph idx="1" type="body"/>
          </p:nvPr>
        </p:nvSpPr>
        <p:spPr>
          <a:xfrm>
            <a:off x="621500" y="1135850"/>
            <a:ext cx="5563500" cy="28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One of its best Trending in the world - that is react js. 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React is the world’s most popular JavaScript framework.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Dramatically widened the opportunities for front-end developers.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3" name="Google Shape;173;p38"/>
          <p:cNvSpPr txBox="1"/>
          <p:nvPr>
            <p:ph type="title"/>
          </p:nvPr>
        </p:nvSpPr>
        <p:spPr>
          <a:xfrm>
            <a:off x="621500" y="407200"/>
            <a:ext cx="5735700" cy="6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Introduction to react js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9"/>
          <p:cNvSpPr txBox="1"/>
          <p:nvPr>
            <p:ph idx="1" type="body"/>
          </p:nvPr>
        </p:nvSpPr>
        <p:spPr>
          <a:xfrm>
            <a:off x="685800" y="1232300"/>
            <a:ext cx="56043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Open-source front-end JavaScript library.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C</a:t>
            </a: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reated by Jordan Walke.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Initially created and maintained  by facebook.</a:t>
            </a:r>
            <a:endParaRPr sz="13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Facebook developed ReactJS in 2011.</a:t>
            </a:r>
            <a:endParaRPr sz="23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(Netflix, Instagram) also use React JS</a:t>
            </a:r>
            <a:r>
              <a:rPr b="1" lang="en" sz="1800">
                <a:highlight>
                  <a:schemeClr val="dk1"/>
                </a:highlight>
              </a:rPr>
              <a:t>.</a:t>
            </a:r>
            <a:endParaRPr sz="1500"/>
          </a:p>
        </p:txBody>
      </p:sp>
      <p:sp>
        <p:nvSpPr>
          <p:cNvPr id="179" name="Google Shape;179;p39"/>
          <p:cNvSpPr txBox="1"/>
          <p:nvPr>
            <p:ph type="title"/>
          </p:nvPr>
        </p:nvSpPr>
        <p:spPr>
          <a:xfrm>
            <a:off x="685800" y="445025"/>
            <a:ext cx="5735700" cy="5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What is react js?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0"/>
          <p:cNvSpPr txBox="1"/>
          <p:nvPr>
            <p:ph idx="1" type="body"/>
          </p:nvPr>
        </p:nvSpPr>
        <p:spPr>
          <a:xfrm>
            <a:off x="596600" y="1284200"/>
            <a:ext cx="58758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Friend posted a photograph on Facebook.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Go and like the image.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Count has increased by 100.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Magical count change is because of Reactjs.</a:t>
            </a:r>
            <a:endParaRPr/>
          </a:p>
        </p:txBody>
      </p:sp>
      <p:sp>
        <p:nvSpPr>
          <p:cNvPr id="185" name="Google Shape;185;p40"/>
          <p:cNvSpPr txBox="1"/>
          <p:nvPr>
            <p:ph type="title"/>
          </p:nvPr>
        </p:nvSpPr>
        <p:spPr>
          <a:xfrm>
            <a:off x="543850" y="412875"/>
            <a:ext cx="5735700" cy="5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Let's take a scenario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1"/>
          <p:cNvSpPr txBox="1"/>
          <p:nvPr>
            <p:ph idx="1" type="body"/>
          </p:nvPr>
        </p:nvSpPr>
        <p:spPr>
          <a:xfrm>
            <a:off x="685775" y="975125"/>
            <a:ext cx="5915100" cy="35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Overall process of writing components.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Boosts productivity and facilitates further maintenance.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Ensures faster rendering.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React Native for mobile app development.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Easy-to-learn.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Backed by a strong community.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400"/>
              </a:spcBef>
              <a:spcAft>
                <a:spcPts val="40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Both Fortune 500 companies and innovative startups.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91" name="Google Shape;191;p41"/>
          <p:cNvSpPr txBox="1"/>
          <p:nvPr>
            <p:ph type="title"/>
          </p:nvPr>
        </p:nvSpPr>
        <p:spPr>
          <a:xfrm>
            <a:off x="531300" y="337875"/>
            <a:ext cx="5735700" cy="5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of React js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2"/>
          <p:cNvSpPr txBox="1"/>
          <p:nvPr>
            <p:ph idx="1" type="body"/>
          </p:nvPr>
        </p:nvSpPr>
        <p:spPr>
          <a:xfrm>
            <a:off x="525075" y="975150"/>
            <a:ext cx="5735700" cy="3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DOM is an object which is created by the browser each time a web page is loaded.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Memory wastage and reduces performance.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ReactJS framework.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Divide your entire application into various components.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Operates on a virtual DOM.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97" name="Google Shape;197;p42"/>
          <p:cNvSpPr txBox="1"/>
          <p:nvPr>
            <p:ph type="title"/>
          </p:nvPr>
        </p:nvSpPr>
        <p:spPr>
          <a:xfrm>
            <a:off x="641525" y="327150"/>
            <a:ext cx="57357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Why should we learn react js?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3"/>
          <p:cNvSpPr txBox="1"/>
          <p:nvPr>
            <p:ph idx="1" type="body"/>
          </p:nvPr>
        </p:nvSpPr>
        <p:spPr>
          <a:xfrm>
            <a:off x="653650" y="1157300"/>
            <a:ext cx="5507700" cy="32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In 2011, the developers started to face issues.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Increasing number of features.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Team-members and app-features slowed them down as a company.</a:t>
            </a:r>
            <a:endParaRPr sz="1800">
              <a:highlight>
                <a:schemeClr val="dk1"/>
              </a:highlight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highlight>
                  <a:schemeClr val="dk1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Jordan Walke built a prototype that made the process more efficient</a:t>
            </a:r>
            <a:endParaRPr sz="1800"/>
          </a:p>
        </p:txBody>
      </p:sp>
      <p:sp>
        <p:nvSpPr>
          <p:cNvPr id="203" name="Google Shape;203;p43"/>
          <p:cNvSpPr txBox="1"/>
          <p:nvPr>
            <p:ph type="title"/>
          </p:nvPr>
        </p:nvSpPr>
        <p:spPr>
          <a:xfrm>
            <a:off x="653650" y="434300"/>
            <a:ext cx="57357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History of react js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